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45720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A25"/>
    <a:srgbClr val="F6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"/>
    <p:restoredTop sz="96327"/>
  </p:normalViewPr>
  <p:slideViewPr>
    <p:cSldViewPr snapToGrid="0">
      <p:cViewPr varScale="1">
        <p:scale>
          <a:sx n="28" d="100"/>
          <a:sy n="28" d="100"/>
        </p:scale>
        <p:origin x="12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4489452"/>
            <a:ext cx="34290000" cy="9550400"/>
          </a:xfrm>
        </p:spPr>
        <p:txBody>
          <a:bodyPr anchor="b"/>
          <a:lstStyle>
            <a:lvl1pPr algn="ctr">
              <a:defRPr sz="2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14408152"/>
            <a:ext cx="34290000" cy="6623048"/>
          </a:xfrm>
        </p:spPr>
        <p:txBody>
          <a:bodyPr/>
          <a:lstStyle>
            <a:lvl1pPr marL="0" indent="0" algn="ctr">
              <a:buNone/>
              <a:defRPr sz="9000"/>
            </a:lvl1pPr>
            <a:lvl2pPr marL="1714500" indent="0" algn="ctr">
              <a:buNone/>
              <a:defRPr sz="7500"/>
            </a:lvl2pPr>
            <a:lvl3pPr marL="3429000" indent="0" algn="ctr">
              <a:buNone/>
              <a:defRPr sz="6750"/>
            </a:lvl3pPr>
            <a:lvl4pPr marL="5143500" indent="0" algn="ctr">
              <a:buNone/>
              <a:defRPr sz="6000"/>
            </a:lvl4pPr>
            <a:lvl5pPr marL="6858000" indent="0" algn="ctr">
              <a:buNone/>
              <a:defRPr sz="6000"/>
            </a:lvl5pPr>
            <a:lvl6pPr marL="8572500" indent="0" algn="ctr">
              <a:buNone/>
              <a:defRPr sz="6000"/>
            </a:lvl6pPr>
            <a:lvl7pPr marL="10287000" indent="0" algn="ctr">
              <a:buNone/>
              <a:defRPr sz="6000"/>
            </a:lvl7pPr>
            <a:lvl8pPr marL="12001500" indent="0" algn="ctr">
              <a:buNone/>
              <a:defRPr sz="6000"/>
            </a:lvl8pPr>
            <a:lvl9pPr marL="13716000" indent="0" algn="ctr">
              <a:buNone/>
              <a:defRPr sz="6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6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1460500"/>
            <a:ext cx="9858375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1460500"/>
            <a:ext cx="29003625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9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6838954"/>
            <a:ext cx="39433500" cy="11410948"/>
          </a:xfrm>
        </p:spPr>
        <p:txBody>
          <a:bodyPr anchor="b"/>
          <a:lstStyle>
            <a:lvl1pPr>
              <a:defRPr sz="2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18357854"/>
            <a:ext cx="39433500" cy="6000748"/>
          </a:xfrm>
        </p:spPr>
        <p:txBody>
          <a:bodyPr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171450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429000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3pPr>
            <a:lvl4pPr marL="51435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68580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85725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02870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20015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37160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7302500"/>
            <a:ext cx="194310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7302500"/>
            <a:ext cx="194310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1460502"/>
            <a:ext cx="394335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6724652"/>
            <a:ext cx="19341701" cy="3295648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14500" indent="0">
              <a:buNone/>
              <a:defRPr sz="7500" b="1"/>
            </a:lvl2pPr>
            <a:lvl3pPr marL="3429000" indent="0">
              <a:buNone/>
              <a:defRPr sz="6750" b="1"/>
            </a:lvl3pPr>
            <a:lvl4pPr marL="5143500" indent="0">
              <a:buNone/>
              <a:defRPr sz="6000" b="1"/>
            </a:lvl4pPr>
            <a:lvl5pPr marL="6858000" indent="0">
              <a:buNone/>
              <a:defRPr sz="6000" b="1"/>
            </a:lvl5pPr>
            <a:lvl6pPr marL="8572500" indent="0">
              <a:buNone/>
              <a:defRPr sz="6000" b="1"/>
            </a:lvl6pPr>
            <a:lvl7pPr marL="10287000" indent="0">
              <a:buNone/>
              <a:defRPr sz="6000" b="1"/>
            </a:lvl7pPr>
            <a:lvl8pPr marL="12001500" indent="0">
              <a:buNone/>
              <a:defRPr sz="6000" b="1"/>
            </a:lvl8pPr>
            <a:lvl9pPr marL="13716000" indent="0">
              <a:buNone/>
              <a:defRPr sz="6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10020300"/>
            <a:ext cx="19341701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6724652"/>
            <a:ext cx="19436955" cy="3295648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14500" indent="0">
              <a:buNone/>
              <a:defRPr sz="7500" b="1"/>
            </a:lvl2pPr>
            <a:lvl3pPr marL="3429000" indent="0">
              <a:buNone/>
              <a:defRPr sz="6750" b="1"/>
            </a:lvl3pPr>
            <a:lvl4pPr marL="5143500" indent="0">
              <a:buNone/>
              <a:defRPr sz="6000" b="1"/>
            </a:lvl4pPr>
            <a:lvl5pPr marL="6858000" indent="0">
              <a:buNone/>
              <a:defRPr sz="6000" b="1"/>
            </a:lvl5pPr>
            <a:lvl6pPr marL="8572500" indent="0">
              <a:buNone/>
              <a:defRPr sz="6000" b="1"/>
            </a:lvl6pPr>
            <a:lvl7pPr marL="10287000" indent="0">
              <a:buNone/>
              <a:defRPr sz="6000" b="1"/>
            </a:lvl7pPr>
            <a:lvl8pPr marL="12001500" indent="0">
              <a:buNone/>
              <a:defRPr sz="6000" b="1"/>
            </a:lvl8pPr>
            <a:lvl9pPr marL="13716000" indent="0">
              <a:buNone/>
              <a:defRPr sz="6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10020300"/>
            <a:ext cx="19436955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1828800"/>
            <a:ext cx="14745889" cy="6400800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3949702"/>
            <a:ext cx="23145750" cy="19494500"/>
          </a:xfrm>
        </p:spPr>
        <p:txBody>
          <a:bodyPr/>
          <a:lstStyle>
            <a:lvl1pPr>
              <a:defRPr sz="12000"/>
            </a:lvl1pPr>
            <a:lvl2pPr>
              <a:defRPr sz="10500"/>
            </a:lvl2pPr>
            <a:lvl3pPr>
              <a:defRPr sz="90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8229600"/>
            <a:ext cx="14745889" cy="15246352"/>
          </a:xfrm>
        </p:spPr>
        <p:txBody>
          <a:bodyPr/>
          <a:lstStyle>
            <a:lvl1pPr marL="0" indent="0">
              <a:buNone/>
              <a:defRPr sz="6000"/>
            </a:lvl1pPr>
            <a:lvl2pPr marL="1714500" indent="0">
              <a:buNone/>
              <a:defRPr sz="5250"/>
            </a:lvl2pPr>
            <a:lvl3pPr marL="3429000" indent="0">
              <a:buNone/>
              <a:defRPr sz="4500"/>
            </a:lvl3pPr>
            <a:lvl4pPr marL="5143500" indent="0">
              <a:buNone/>
              <a:defRPr sz="3750"/>
            </a:lvl4pPr>
            <a:lvl5pPr marL="6858000" indent="0">
              <a:buNone/>
              <a:defRPr sz="3750"/>
            </a:lvl5pPr>
            <a:lvl6pPr marL="8572500" indent="0">
              <a:buNone/>
              <a:defRPr sz="3750"/>
            </a:lvl6pPr>
            <a:lvl7pPr marL="10287000" indent="0">
              <a:buNone/>
              <a:defRPr sz="3750"/>
            </a:lvl7pPr>
            <a:lvl8pPr marL="12001500" indent="0">
              <a:buNone/>
              <a:defRPr sz="3750"/>
            </a:lvl8pPr>
            <a:lvl9pPr marL="13716000" indent="0">
              <a:buNone/>
              <a:defRPr sz="3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6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1828800"/>
            <a:ext cx="14745889" cy="6400800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3949702"/>
            <a:ext cx="23145750" cy="19494500"/>
          </a:xfrm>
        </p:spPr>
        <p:txBody>
          <a:bodyPr anchor="t"/>
          <a:lstStyle>
            <a:lvl1pPr marL="0" indent="0">
              <a:buNone/>
              <a:defRPr sz="12000"/>
            </a:lvl1pPr>
            <a:lvl2pPr marL="1714500" indent="0">
              <a:buNone/>
              <a:defRPr sz="10500"/>
            </a:lvl2pPr>
            <a:lvl3pPr marL="3429000" indent="0">
              <a:buNone/>
              <a:defRPr sz="9000"/>
            </a:lvl3pPr>
            <a:lvl4pPr marL="5143500" indent="0">
              <a:buNone/>
              <a:defRPr sz="7500"/>
            </a:lvl4pPr>
            <a:lvl5pPr marL="6858000" indent="0">
              <a:buNone/>
              <a:defRPr sz="7500"/>
            </a:lvl5pPr>
            <a:lvl6pPr marL="8572500" indent="0">
              <a:buNone/>
              <a:defRPr sz="7500"/>
            </a:lvl6pPr>
            <a:lvl7pPr marL="10287000" indent="0">
              <a:buNone/>
              <a:defRPr sz="7500"/>
            </a:lvl7pPr>
            <a:lvl8pPr marL="12001500" indent="0">
              <a:buNone/>
              <a:defRPr sz="7500"/>
            </a:lvl8pPr>
            <a:lvl9pPr marL="13716000" indent="0">
              <a:buNone/>
              <a:defRPr sz="7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8229600"/>
            <a:ext cx="14745889" cy="15246352"/>
          </a:xfrm>
        </p:spPr>
        <p:txBody>
          <a:bodyPr/>
          <a:lstStyle>
            <a:lvl1pPr marL="0" indent="0">
              <a:buNone/>
              <a:defRPr sz="6000"/>
            </a:lvl1pPr>
            <a:lvl2pPr marL="1714500" indent="0">
              <a:buNone/>
              <a:defRPr sz="5250"/>
            </a:lvl2pPr>
            <a:lvl3pPr marL="3429000" indent="0">
              <a:buNone/>
              <a:defRPr sz="4500"/>
            </a:lvl3pPr>
            <a:lvl4pPr marL="5143500" indent="0">
              <a:buNone/>
              <a:defRPr sz="3750"/>
            </a:lvl4pPr>
            <a:lvl5pPr marL="6858000" indent="0">
              <a:buNone/>
              <a:defRPr sz="3750"/>
            </a:lvl5pPr>
            <a:lvl6pPr marL="8572500" indent="0">
              <a:buNone/>
              <a:defRPr sz="3750"/>
            </a:lvl6pPr>
            <a:lvl7pPr marL="10287000" indent="0">
              <a:buNone/>
              <a:defRPr sz="3750"/>
            </a:lvl7pPr>
            <a:lvl8pPr marL="12001500" indent="0">
              <a:buNone/>
              <a:defRPr sz="3750"/>
            </a:lvl8pPr>
            <a:lvl9pPr marL="13716000" indent="0">
              <a:buNone/>
              <a:defRPr sz="3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1460502"/>
            <a:ext cx="394335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7302500"/>
            <a:ext cx="394335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25425402"/>
            <a:ext cx="102870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838D-D639-BC49-87D8-845B4720B56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25425402"/>
            <a:ext cx="154305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25425402"/>
            <a:ext cx="102870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31C97-3D32-F65D-C90E-1B267C11C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</a:blip>
          <a:srcRect l="36674" t="11290" r="13223" b="13843"/>
          <a:stretch/>
        </p:blipFill>
        <p:spPr>
          <a:xfrm>
            <a:off x="0" y="0"/>
            <a:ext cx="23098125" cy="2743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F29557-90E6-98B9-B6D1-E791BB4D0D66}"/>
              </a:ext>
            </a:extLst>
          </p:cNvPr>
          <p:cNvSpPr/>
          <p:nvPr userDrawn="1"/>
        </p:nvSpPr>
        <p:spPr>
          <a:xfrm>
            <a:off x="476250" y="435429"/>
            <a:ext cx="44767500" cy="48985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5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CAA59D-CD2D-5FD2-9A8E-32555A0F2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20000"/>
          </a:blip>
          <a:srcRect t="26058" r="30176" b="52995"/>
          <a:stretch/>
        </p:blipFill>
        <p:spPr>
          <a:xfrm>
            <a:off x="24775675" y="453752"/>
            <a:ext cx="20468075" cy="48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29000" rtl="0" eaLnBrk="1" latinLnBrk="0" hangingPunct="1">
        <a:lnSpc>
          <a:spcPct val="90000"/>
        </a:lnSpc>
        <a:spcBef>
          <a:spcPct val="0"/>
        </a:spcBef>
        <a:buNone/>
        <a:defRPr sz="1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0" indent="-857250" algn="l" defTabSz="3429000" rtl="0" eaLnBrk="1" latinLnBrk="0" hangingPunct="1">
        <a:lnSpc>
          <a:spcPct val="90000"/>
        </a:lnSpc>
        <a:spcBef>
          <a:spcPts val="375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0" indent="-857250" algn="l" defTabSz="34290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6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35.JP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274C-7B2A-3A4F-9A24-36240651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4349" y="1103571"/>
            <a:ext cx="21125793" cy="216916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roxima Nova" panose="02000506030000020004" pitchFamily="2" charset="0"/>
              </a:rPr>
              <a:t>Title</a:t>
            </a:r>
            <a:endParaRPr lang="en-US" sz="156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78137-9DFB-94CC-EBA6-4952A4A3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3616056"/>
            <a:ext cx="32918400" cy="97959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roxima Nova" panose="02000506030000020004" pitchFamily="2" charset="0"/>
              </a:rPr>
              <a:t>Author, </a:t>
            </a:r>
            <a:r>
              <a:rPr lang="en-US" sz="4400" dirty="0">
                <a:solidFill>
                  <a:schemeClr val="bg1"/>
                </a:solidFill>
                <a:latin typeface="Proxima Nova Light" panose="02000506030000020004" pitchFamily="2" charset="0"/>
              </a:rPr>
              <a:t>Department, Towson University Towson, Maryland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A07A9-E91D-E6FC-738C-8EA60DA683C7}"/>
              </a:ext>
            </a:extLst>
          </p:cNvPr>
          <p:cNvSpPr txBox="1"/>
          <p:nvPr/>
        </p:nvSpPr>
        <p:spPr>
          <a:xfrm>
            <a:off x="1930400" y="8432804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b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endParaRPr lang="en-US" sz="36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D38BCA-DEFE-B303-2588-B98C93D3ADE8}"/>
              </a:ext>
            </a:extLst>
          </p:cNvPr>
          <p:cNvGrpSpPr/>
          <p:nvPr/>
        </p:nvGrpSpPr>
        <p:grpSpPr>
          <a:xfrm>
            <a:off x="1368272" y="6922137"/>
            <a:ext cx="9604529" cy="1140884"/>
            <a:chOff x="34079340" y="5772724"/>
            <a:chExt cx="10418287" cy="114088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B087A45-793C-4B32-A772-8259586FD9EC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297EC5-6409-131A-1811-542611CD6207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008A5E-7878-ABE7-3CF0-4FF584547A9F}"/>
              </a:ext>
            </a:extLst>
          </p:cNvPr>
          <p:cNvSpPr txBox="1"/>
          <p:nvPr/>
        </p:nvSpPr>
        <p:spPr>
          <a:xfrm>
            <a:off x="13406477" y="8432804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E0E210-9203-1744-0EB0-9E5CB0A7FBA9}"/>
              </a:ext>
            </a:extLst>
          </p:cNvPr>
          <p:cNvGrpSpPr/>
          <p:nvPr/>
        </p:nvGrpSpPr>
        <p:grpSpPr>
          <a:xfrm>
            <a:off x="12844349" y="6922137"/>
            <a:ext cx="9604529" cy="1140884"/>
            <a:chOff x="34079340" y="5772724"/>
            <a:chExt cx="10418287" cy="1140884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80DFFB1-CCE0-AA00-33A0-3A28DE01460E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942569-2DF7-7279-5B51-860C60153FB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634C0AE-F56F-7969-9E48-64ED2B9700C1}"/>
              </a:ext>
            </a:extLst>
          </p:cNvPr>
          <p:cNvSpPr txBox="1"/>
          <p:nvPr/>
        </p:nvSpPr>
        <p:spPr>
          <a:xfrm>
            <a:off x="35309329" y="8432803"/>
            <a:ext cx="8666048" cy="173227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pPr>
              <a:spcBef>
                <a:spcPts val="500"/>
              </a:spcBef>
            </a:pPr>
            <a:b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ligula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vitae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molestie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pharetra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justo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Fusce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odio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hendrerit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imperdiet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facilisis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non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turpis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risus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Lorem ipsum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</a:t>
            </a:r>
          </a:p>
          <a:p>
            <a:pPr>
              <a:spcBef>
                <a:spcPts val="500"/>
              </a:spcBef>
            </a:pP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gravida.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Sed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lacus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porta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8FAEF-58D0-2F93-6CE8-DF5A3B9B4D7B}"/>
              </a:ext>
            </a:extLst>
          </p:cNvPr>
          <p:cNvGrpSpPr/>
          <p:nvPr/>
        </p:nvGrpSpPr>
        <p:grpSpPr>
          <a:xfrm>
            <a:off x="34747201" y="6922137"/>
            <a:ext cx="9604529" cy="1140884"/>
            <a:chOff x="34079340" y="5772724"/>
            <a:chExt cx="10418287" cy="114088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285BC93-1408-1553-A3EB-6AC59565F56A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71057E-8263-89D7-1FFA-5DA84638969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30842DB-6C4F-2473-CDA0-6AADFA28E026}"/>
              </a:ext>
            </a:extLst>
          </p:cNvPr>
          <p:cNvSpPr txBox="1"/>
          <p:nvPr/>
        </p:nvSpPr>
        <p:spPr>
          <a:xfrm>
            <a:off x="1930400" y="20309205"/>
            <a:ext cx="8666048" cy="544639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1661D2-C315-7549-70C1-B442F2850389}"/>
              </a:ext>
            </a:extLst>
          </p:cNvPr>
          <p:cNvGrpSpPr/>
          <p:nvPr/>
        </p:nvGrpSpPr>
        <p:grpSpPr>
          <a:xfrm>
            <a:off x="1368272" y="18798538"/>
            <a:ext cx="9604529" cy="1140884"/>
            <a:chOff x="34079340" y="5772724"/>
            <a:chExt cx="10418287" cy="1140884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C948D1D-DB84-2C0A-FA69-167AFEEEF041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257080-DA8E-FFFD-BF4A-386E3188A0A2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pic>
        <p:nvPicPr>
          <p:cNvPr id="45" name="Graphic 44" descr="Classroom outline">
            <a:extLst>
              <a:ext uri="{FF2B5EF4-FFF2-40B4-BE49-F238E27FC236}">
                <a16:creationId xmlns:a16="http://schemas.microsoft.com/office/drawing/2014/main" id="{CFA6AFE3-8529-445A-D33E-CD8CC436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44618" y="22206150"/>
            <a:ext cx="1534179" cy="1534179"/>
          </a:xfrm>
          <a:prstGeom prst="rect">
            <a:avLst/>
          </a:prstGeom>
        </p:spPr>
      </p:pic>
      <p:pic>
        <p:nvPicPr>
          <p:cNvPr id="47" name="Graphic 46" descr="Classroom with solid fill">
            <a:extLst>
              <a:ext uri="{FF2B5EF4-FFF2-40B4-BE49-F238E27FC236}">
                <a16:creationId xmlns:a16="http://schemas.microsoft.com/office/drawing/2014/main" id="{DBFBFF8D-22C5-55F1-7E0B-44C7E72B9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93633" y="23897721"/>
            <a:ext cx="1534179" cy="1534179"/>
          </a:xfrm>
          <a:prstGeom prst="rect">
            <a:avLst/>
          </a:prstGeom>
        </p:spPr>
      </p:pic>
      <p:pic>
        <p:nvPicPr>
          <p:cNvPr id="49" name="Graphic 48" descr="Blackboard with solid fill">
            <a:extLst>
              <a:ext uri="{FF2B5EF4-FFF2-40B4-BE49-F238E27FC236}">
                <a16:creationId xmlns:a16="http://schemas.microsoft.com/office/drawing/2014/main" id="{C005B4C9-E392-7E97-FCA5-F8E27959A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59872" y="22363542"/>
            <a:ext cx="1534179" cy="1534179"/>
          </a:xfrm>
          <a:prstGeom prst="rect">
            <a:avLst/>
          </a:prstGeom>
        </p:spPr>
      </p:pic>
      <p:pic>
        <p:nvPicPr>
          <p:cNvPr id="51" name="Graphic 50" descr="Books on shelf with solid fill">
            <a:extLst>
              <a:ext uri="{FF2B5EF4-FFF2-40B4-BE49-F238E27FC236}">
                <a16:creationId xmlns:a16="http://schemas.microsoft.com/office/drawing/2014/main" id="{A3319C7F-084A-2AF9-AB5E-2D9A014EC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51262" y="22363542"/>
            <a:ext cx="1534179" cy="1534179"/>
          </a:xfrm>
          <a:prstGeom prst="rect">
            <a:avLst/>
          </a:prstGeom>
        </p:spPr>
      </p:pic>
      <p:pic>
        <p:nvPicPr>
          <p:cNvPr id="53" name="Graphic 52" descr="Lecturer with solid fill">
            <a:extLst>
              <a:ext uri="{FF2B5EF4-FFF2-40B4-BE49-F238E27FC236}">
                <a16:creationId xmlns:a16="http://schemas.microsoft.com/office/drawing/2014/main" id="{FD32A93E-18CF-B35C-E581-E64FFD17E0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225693" y="22034027"/>
            <a:ext cx="1534179" cy="1534179"/>
          </a:xfrm>
          <a:prstGeom prst="rect">
            <a:avLst/>
          </a:prstGeom>
        </p:spPr>
      </p:pic>
      <p:pic>
        <p:nvPicPr>
          <p:cNvPr id="55" name="Graphic 54" descr="Teacher with solid fill">
            <a:extLst>
              <a:ext uri="{FF2B5EF4-FFF2-40B4-BE49-F238E27FC236}">
                <a16:creationId xmlns:a16="http://schemas.microsoft.com/office/drawing/2014/main" id="{2AA91423-1399-0DB9-74AF-C3974DBCD7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461499" y="23897721"/>
            <a:ext cx="1534179" cy="1534179"/>
          </a:xfrm>
          <a:prstGeom prst="rect">
            <a:avLst/>
          </a:prstGeom>
        </p:spPr>
      </p:pic>
      <p:pic>
        <p:nvPicPr>
          <p:cNvPr id="57" name="Graphic 56" descr="Closed book with solid fill">
            <a:extLst>
              <a:ext uri="{FF2B5EF4-FFF2-40B4-BE49-F238E27FC236}">
                <a16:creationId xmlns:a16="http://schemas.microsoft.com/office/drawing/2014/main" id="{916DE5A0-52EE-25E3-9970-48F8C113E2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58655" y="23897721"/>
            <a:ext cx="1534179" cy="1534179"/>
          </a:xfrm>
          <a:prstGeom prst="rect">
            <a:avLst/>
          </a:prstGeom>
        </p:spPr>
      </p:pic>
      <p:pic>
        <p:nvPicPr>
          <p:cNvPr id="59" name="Graphic 58" descr="Teacher outline">
            <a:extLst>
              <a:ext uri="{FF2B5EF4-FFF2-40B4-BE49-F238E27FC236}">
                <a16:creationId xmlns:a16="http://schemas.microsoft.com/office/drawing/2014/main" id="{EE556469-B2C8-681F-C992-8350C67F90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242573" y="23709176"/>
            <a:ext cx="1534179" cy="1534179"/>
          </a:xfrm>
          <a:prstGeom prst="rect">
            <a:avLst/>
          </a:prstGeom>
        </p:spPr>
      </p:pic>
      <p:pic>
        <p:nvPicPr>
          <p:cNvPr id="61" name="Graphic 60" descr="Books with solid fill">
            <a:extLst>
              <a:ext uri="{FF2B5EF4-FFF2-40B4-BE49-F238E27FC236}">
                <a16:creationId xmlns:a16="http://schemas.microsoft.com/office/drawing/2014/main" id="{13A91380-4E07-EC9D-15DF-DBCD177BA1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214291" y="20497368"/>
            <a:ext cx="1534179" cy="1534179"/>
          </a:xfrm>
          <a:prstGeom prst="rect">
            <a:avLst/>
          </a:prstGeom>
        </p:spPr>
      </p:pic>
      <p:pic>
        <p:nvPicPr>
          <p:cNvPr id="63" name="Graphic 62" descr="Books outline">
            <a:extLst>
              <a:ext uri="{FF2B5EF4-FFF2-40B4-BE49-F238E27FC236}">
                <a16:creationId xmlns:a16="http://schemas.microsoft.com/office/drawing/2014/main" id="{45752119-8C20-AD95-9C6E-8EDD867076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351263" y="20331667"/>
            <a:ext cx="1534179" cy="1534179"/>
          </a:xfrm>
          <a:prstGeom prst="rect">
            <a:avLst/>
          </a:prstGeom>
        </p:spPr>
      </p:pic>
      <p:pic>
        <p:nvPicPr>
          <p:cNvPr id="65" name="Graphic 64" descr="Books on shelf outline">
            <a:extLst>
              <a:ext uri="{FF2B5EF4-FFF2-40B4-BE49-F238E27FC236}">
                <a16:creationId xmlns:a16="http://schemas.microsoft.com/office/drawing/2014/main" id="{B936B9BE-70BF-339A-2E52-13ED495E934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307386" y="18688869"/>
            <a:ext cx="1534179" cy="1534179"/>
          </a:xfrm>
          <a:prstGeom prst="rect">
            <a:avLst/>
          </a:prstGeom>
        </p:spPr>
      </p:pic>
      <p:pic>
        <p:nvPicPr>
          <p:cNvPr id="67" name="Graphic 66" descr="Closed book outline">
            <a:extLst>
              <a:ext uri="{FF2B5EF4-FFF2-40B4-BE49-F238E27FC236}">
                <a16:creationId xmlns:a16="http://schemas.microsoft.com/office/drawing/2014/main" id="{AA9F9F25-AC39-7314-9A08-CA75390E949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817084" y="20398816"/>
            <a:ext cx="1534179" cy="1534179"/>
          </a:xfrm>
          <a:prstGeom prst="rect">
            <a:avLst/>
          </a:prstGeom>
        </p:spPr>
      </p:pic>
      <p:pic>
        <p:nvPicPr>
          <p:cNvPr id="69" name="Graphic 68" descr="Lecturer outline">
            <a:extLst>
              <a:ext uri="{FF2B5EF4-FFF2-40B4-BE49-F238E27FC236}">
                <a16:creationId xmlns:a16="http://schemas.microsoft.com/office/drawing/2014/main" id="{6ABB9504-B62B-5749-92A9-E03CB56CB4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9431591" y="18632383"/>
            <a:ext cx="1534179" cy="1534179"/>
          </a:xfrm>
          <a:prstGeom prst="rect">
            <a:avLst/>
          </a:prstGeom>
        </p:spPr>
      </p:pic>
      <p:pic>
        <p:nvPicPr>
          <p:cNvPr id="71" name="Graphic 70" descr="Open book outline">
            <a:extLst>
              <a:ext uri="{FF2B5EF4-FFF2-40B4-BE49-F238E27FC236}">
                <a16:creationId xmlns:a16="http://schemas.microsoft.com/office/drawing/2014/main" id="{3461877E-C990-C47B-9EB5-340A14B7FF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824476" y="18730339"/>
            <a:ext cx="1534179" cy="1534179"/>
          </a:xfrm>
          <a:prstGeom prst="rect">
            <a:avLst/>
          </a:prstGeom>
        </p:spPr>
      </p:pic>
      <p:pic>
        <p:nvPicPr>
          <p:cNvPr id="73" name="Graphic 72" descr="Cube with solid fill">
            <a:extLst>
              <a:ext uri="{FF2B5EF4-FFF2-40B4-BE49-F238E27FC236}">
                <a16:creationId xmlns:a16="http://schemas.microsoft.com/office/drawing/2014/main" id="{40B618B2-AA58-35BD-2B78-2C279A0E4A5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583385" y="18771913"/>
            <a:ext cx="1412293" cy="1412293"/>
          </a:xfrm>
          <a:prstGeom prst="rect">
            <a:avLst/>
          </a:prstGeom>
        </p:spPr>
      </p:pic>
      <p:pic>
        <p:nvPicPr>
          <p:cNvPr id="75" name="Graphic 74" descr="Pyramid Shape with solid fill">
            <a:extLst>
              <a:ext uri="{FF2B5EF4-FFF2-40B4-BE49-F238E27FC236}">
                <a16:creationId xmlns:a16="http://schemas.microsoft.com/office/drawing/2014/main" id="{331A3A52-5E18-FB5E-378B-396E84331AB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530064" y="20619254"/>
            <a:ext cx="1412293" cy="1412293"/>
          </a:xfrm>
          <a:prstGeom prst="rect">
            <a:avLst/>
          </a:prstGeom>
        </p:spPr>
      </p:pic>
      <p:pic>
        <p:nvPicPr>
          <p:cNvPr id="78" name="Picture 77" descr="A person smiling at camera&#10;&#10;Description automatically generated">
            <a:extLst>
              <a:ext uri="{FF2B5EF4-FFF2-40B4-BE49-F238E27FC236}">
                <a16:creationId xmlns:a16="http://schemas.microsoft.com/office/drawing/2014/main" id="{9DB614B4-E955-297E-6590-00F69428BE9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5458" r="13717" b="24918"/>
          <a:stretch/>
        </p:blipFill>
        <p:spPr>
          <a:xfrm>
            <a:off x="24453325" y="15446830"/>
            <a:ext cx="8666048" cy="10489322"/>
          </a:xfrm>
          <a:prstGeom prst="rect">
            <a:avLst/>
          </a:prstGeom>
        </p:spPr>
      </p:pic>
      <p:pic>
        <p:nvPicPr>
          <p:cNvPr id="5" name="Picture 4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766963E0-2E60-8813-148F-D1C710ABDF8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604059" y="1022102"/>
            <a:ext cx="4394200" cy="4114800"/>
          </a:xfrm>
          <a:prstGeom prst="rect">
            <a:avLst/>
          </a:prstGeom>
        </p:spPr>
      </p:pic>
      <p:pic>
        <p:nvPicPr>
          <p:cNvPr id="7" name="Picture 6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B8FD1AAE-D01F-53D1-C9A2-FDC186A3BAD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311838" y="1022102"/>
            <a:ext cx="43942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D3F31-876D-D60A-3BE2-62DC08C5C11A}"/>
              </a:ext>
            </a:extLst>
          </p:cNvPr>
          <p:cNvSpPr txBox="1"/>
          <p:nvPr/>
        </p:nvSpPr>
        <p:spPr>
          <a:xfrm>
            <a:off x="24453325" y="8009322"/>
            <a:ext cx="8666048" cy="563922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“Lorem ipsum dolor sit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consectetur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adipiscing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elit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. Integer a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urna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est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sit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dignissim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nisi.”</a:t>
            </a:r>
          </a:p>
        </p:txBody>
      </p:sp>
    </p:spTree>
    <p:extLst>
      <p:ext uri="{BB962C8B-B14F-4D97-AF65-F5344CB8AC3E}">
        <p14:creationId xmlns:p14="http://schemas.microsoft.com/office/powerpoint/2010/main" val="377363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</TotalTime>
  <Words>492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Kandal Book</vt:lpstr>
      <vt:lpstr>Proxima Nova</vt:lpstr>
      <vt:lpstr>Proxima Nova Light</vt:lpstr>
      <vt:lpstr>Proxima Nova Semibold</vt:lpstr>
      <vt:lpstr>Office 2013 - 2022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Merino, David A.</dc:creator>
  <cp:lastModifiedBy>Burk, Abby</cp:lastModifiedBy>
  <cp:revision>5</cp:revision>
  <dcterms:created xsi:type="dcterms:W3CDTF">2024-02-12T19:36:26Z</dcterms:created>
  <dcterms:modified xsi:type="dcterms:W3CDTF">2025-04-09T19:07:32Z</dcterms:modified>
</cp:coreProperties>
</file>